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6" r:id="rId4"/>
  </p:sldMasterIdLst>
  <p:notesMasterIdLst>
    <p:notesMasterId r:id="rId6"/>
  </p:notesMasterIdLst>
  <p:handoutMasterIdLst>
    <p:handoutMasterId r:id="rId7"/>
  </p:handoutMasterIdLst>
  <p:sldIdLst>
    <p:sldId id="29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35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319DE0-44BB-4EA4-83F3-69E79C619589}" v="17" dt="2024-03-05T02:50:10.921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6" autoAdjust="0"/>
  </p:normalViewPr>
  <p:slideViewPr>
    <p:cSldViewPr snapToGrid="0">
      <p:cViewPr varScale="1">
        <p:scale>
          <a:sx n="69" d="100"/>
          <a:sy n="69" d="100"/>
        </p:scale>
        <p:origin x="780" y="3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88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Gurney" userId="ccc55150c2c352e6" providerId="LiveId" clId="{EF319DE0-44BB-4EA4-83F3-69E79C619589}"/>
    <pc:docChg chg="custSel modSld">
      <pc:chgData name="Steve Gurney" userId="ccc55150c2c352e6" providerId="LiveId" clId="{EF319DE0-44BB-4EA4-83F3-69E79C619589}" dt="2024-03-05T02:50:50.270" v="1048" actId="1076"/>
      <pc:docMkLst>
        <pc:docMk/>
      </pc:docMkLst>
      <pc:sldChg chg="addSp delSp modSp mod">
        <pc:chgData name="Steve Gurney" userId="ccc55150c2c352e6" providerId="LiveId" clId="{EF319DE0-44BB-4EA4-83F3-69E79C619589}" dt="2024-03-05T02:50:50.270" v="1048" actId="1076"/>
        <pc:sldMkLst>
          <pc:docMk/>
          <pc:sldMk cId="3899882204" sldId="296"/>
        </pc:sldMkLst>
        <pc:spChg chg="mod">
          <ac:chgData name="Steve Gurney" userId="ccc55150c2c352e6" providerId="LiveId" clId="{EF319DE0-44BB-4EA4-83F3-69E79C619589}" dt="2024-03-05T01:55:52.549" v="1024" actId="208"/>
          <ac:spMkLst>
            <pc:docMk/>
            <pc:sldMk cId="3899882204" sldId="296"/>
            <ac:spMk id="2" creationId="{620E0F0A-3BC6-A4BF-0161-DCE0CBC0C609}"/>
          </ac:spMkLst>
        </pc:spChg>
        <pc:spChg chg="add del mod">
          <ac:chgData name="Steve Gurney" userId="ccc55150c2c352e6" providerId="LiveId" clId="{EF319DE0-44BB-4EA4-83F3-69E79C619589}" dt="2024-03-04T01:36:51.170" v="211" actId="478"/>
          <ac:spMkLst>
            <pc:docMk/>
            <pc:sldMk cId="3899882204" sldId="296"/>
            <ac:spMk id="22" creationId="{F3B7B6C3-2009-0728-831B-B2362E8F7E08}"/>
          </ac:spMkLst>
        </pc:spChg>
        <pc:spChg chg="add del mod">
          <ac:chgData name="Steve Gurney" userId="ccc55150c2c352e6" providerId="LiveId" clId="{EF319DE0-44BB-4EA4-83F3-69E79C619589}" dt="2024-03-05T01:12:03.191" v="933" actId="478"/>
          <ac:spMkLst>
            <pc:docMk/>
            <pc:sldMk cId="3899882204" sldId="296"/>
            <ac:spMk id="23" creationId="{F4C81E18-2361-1A44-6731-D159276A100B}"/>
          </ac:spMkLst>
        </pc:spChg>
        <pc:spChg chg="del mod topLvl">
          <ac:chgData name="Steve Gurney" userId="ccc55150c2c352e6" providerId="LiveId" clId="{EF319DE0-44BB-4EA4-83F3-69E79C619589}" dt="2024-03-05T01:54:41.300" v="1020" actId="478"/>
          <ac:spMkLst>
            <pc:docMk/>
            <pc:sldMk cId="3899882204" sldId="296"/>
            <ac:spMk id="42" creationId="{D78133BD-E2C4-E8E9-FD0A-322216B4FC6C}"/>
          </ac:spMkLst>
        </pc:spChg>
        <pc:spChg chg="del mod">
          <ac:chgData name="Steve Gurney" userId="ccc55150c2c352e6" providerId="LiveId" clId="{EF319DE0-44BB-4EA4-83F3-69E79C619589}" dt="2024-03-05T01:16:25.908" v="941" actId="478"/>
          <ac:spMkLst>
            <pc:docMk/>
            <pc:sldMk cId="3899882204" sldId="296"/>
            <ac:spMk id="44" creationId="{66517E26-BDA2-8635-C922-43A2BFADAA2B}"/>
          </ac:spMkLst>
        </pc:spChg>
        <pc:spChg chg="del mod">
          <ac:chgData name="Steve Gurney" userId="ccc55150c2c352e6" providerId="LiveId" clId="{EF319DE0-44BB-4EA4-83F3-69E79C619589}" dt="2024-03-05T01:16:17.405" v="940" actId="478"/>
          <ac:spMkLst>
            <pc:docMk/>
            <pc:sldMk cId="3899882204" sldId="296"/>
            <ac:spMk id="51" creationId="{84C748A2-5CFC-A855-6E8A-9EDFA32BFF3D}"/>
          </ac:spMkLst>
        </pc:spChg>
        <pc:spChg chg="del mod">
          <ac:chgData name="Steve Gurney" userId="ccc55150c2c352e6" providerId="LiveId" clId="{EF319DE0-44BB-4EA4-83F3-69E79C619589}" dt="2024-03-05T01:12:07.505" v="934" actId="478"/>
          <ac:spMkLst>
            <pc:docMk/>
            <pc:sldMk cId="3899882204" sldId="296"/>
            <ac:spMk id="59" creationId="{90BA86A0-4FBD-B385-49EF-D6D565988F7D}"/>
          </ac:spMkLst>
        </pc:spChg>
        <pc:spChg chg="del mod topLvl">
          <ac:chgData name="Steve Gurney" userId="ccc55150c2c352e6" providerId="LiveId" clId="{EF319DE0-44BB-4EA4-83F3-69E79C619589}" dt="2024-03-05T01:17:00.105" v="945" actId="478"/>
          <ac:spMkLst>
            <pc:docMk/>
            <pc:sldMk cId="3899882204" sldId="296"/>
            <ac:spMk id="60" creationId="{E11DDC2B-BF5F-3C03-9399-2B780FE462B5}"/>
          </ac:spMkLst>
        </pc:spChg>
        <pc:spChg chg="del mod">
          <ac:chgData name="Steve Gurney" userId="ccc55150c2c352e6" providerId="LiveId" clId="{EF319DE0-44BB-4EA4-83F3-69E79C619589}" dt="2024-03-05T01:54:46.062" v="1021" actId="478"/>
          <ac:spMkLst>
            <pc:docMk/>
            <pc:sldMk cId="3899882204" sldId="296"/>
            <ac:spMk id="99" creationId="{B3AAECFA-662D-8D13-8563-56531A18D598}"/>
          </ac:spMkLst>
        </pc:spChg>
        <pc:spChg chg="del mod">
          <ac:chgData name="Steve Gurney" userId="ccc55150c2c352e6" providerId="LiveId" clId="{EF319DE0-44BB-4EA4-83F3-69E79C619589}" dt="2024-03-05T01:17:04.094" v="946" actId="478"/>
          <ac:spMkLst>
            <pc:docMk/>
            <pc:sldMk cId="3899882204" sldId="296"/>
            <ac:spMk id="100" creationId="{797B3E8F-276D-BE10-41E2-7ED5A83D3B4A}"/>
          </ac:spMkLst>
        </pc:spChg>
        <pc:grpChg chg="del mod">
          <ac:chgData name="Steve Gurney" userId="ccc55150c2c352e6" providerId="LiveId" clId="{EF319DE0-44BB-4EA4-83F3-69E79C619589}" dt="2024-03-05T01:17:00.105" v="945" actId="478"/>
          <ac:grpSpMkLst>
            <pc:docMk/>
            <pc:sldMk cId="3899882204" sldId="296"/>
            <ac:grpSpMk id="61" creationId="{83417090-CAD3-051C-029C-5C0ED6C5F142}"/>
          </ac:grpSpMkLst>
        </pc:grpChg>
        <pc:picChg chg="mod">
          <ac:chgData name="Steve Gurney" userId="ccc55150c2c352e6" providerId="LiveId" clId="{EF319DE0-44BB-4EA4-83F3-69E79C619589}" dt="2024-03-05T02:49:51.972" v="1040" actId="1076"/>
          <ac:picMkLst>
            <pc:docMk/>
            <pc:sldMk cId="3899882204" sldId="296"/>
            <ac:picMk id="4" creationId="{F65D4DC0-A167-EE85-7ECE-4BFDA7B296CC}"/>
          </ac:picMkLst>
        </pc:picChg>
        <pc:picChg chg="add del mod">
          <ac:chgData name="Steve Gurney" userId="ccc55150c2c352e6" providerId="LiveId" clId="{EF319DE0-44BB-4EA4-83F3-69E79C619589}" dt="2024-03-05T01:29:09.799" v="974" actId="478"/>
          <ac:picMkLst>
            <pc:docMk/>
            <pc:sldMk cId="3899882204" sldId="296"/>
            <ac:picMk id="5" creationId="{F1BE2AAC-987F-B427-99F7-7069A466F33A}"/>
          </ac:picMkLst>
        </pc:picChg>
        <pc:picChg chg="add del mod">
          <ac:chgData name="Steve Gurney" userId="ccc55150c2c352e6" providerId="LiveId" clId="{EF319DE0-44BB-4EA4-83F3-69E79C619589}" dt="2024-03-05T01:07:07.701" v="926" actId="478"/>
          <ac:picMkLst>
            <pc:docMk/>
            <pc:sldMk cId="3899882204" sldId="296"/>
            <ac:picMk id="7" creationId="{002C560F-5155-B716-80CE-462DA5285009}"/>
          </ac:picMkLst>
        </pc:picChg>
        <pc:picChg chg="add del mod">
          <ac:chgData name="Steve Gurney" userId="ccc55150c2c352e6" providerId="LiveId" clId="{EF319DE0-44BB-4EA4-83F3-69E79C619589}" dt="2024-03-04T01:27:19.552" v="180" actId="478"/>
          <ac:picMkLst>
            <pc:docMk/>
            <pc:sldMk cId="3899882204" sldId="296"/>
            <ac:picMk id="7" creationId="{5D5ED3E7-A1CB-8296-4599-856DB0079A1D}"/>
          </ac:picMkLst>
        </pc:picChg>
        <pc:picChg chg="add mod ord">
          <ac:chgData name="Steve Gurney" userId="ccc55150c2c352e6" providerId="LiveId" clId="{EF319DE0-44BB-4EA4-83F3-69E79C619589}" dt="2024-03-05T02:01:40.017" v="1027" actId="1076"/>
          <ac:picMkLst>
            <pc:docMk/>
            <pc:sldMk cId="3899882204" sldId="296"/>
            <ac:picMk id="9" creationId="{12B15216-D9F2-A661-BEE5-E478C407207B}"/>
          </ac:picMkLst>
        </pc:picChg>
        <pc:picChg chg="add del mod">
          <ac:chgData name="Steve Gurney" userId="ccc55150c2c352e6" providerId="LiveId" clId="{EF319DE0-44BB-4EA4-83F3-69E79C619589}" dt="2024-03-04T01:18:40.673" v="168" actId="478"/>
          <ac:picMkLst>
            <pc:docMk/>
            <pc:sldMk cId="3899882204" sldId="296"/>
            <ac:picMk id="9" creationId="{9BCFD561-977B-28EE-1BD8-C6742DAC271E}"/>
          </ac:picMkLst>
        </pc:picChg>
        <pc:picChg chg="add mod">
          <ac:chgData name="Steve Gurney" userId="ccc55150c2c352e6" providerId="LiveId" clId="{EF319DE0-44BB-4EA4-83F3-69E79C619589}" dt="2024-03-05T01:35:39.876" v="1012" actId="1076"/>
          <ac:picMkLst>
            <pc:docMk/>
            <pc:sldMk cId="3899882204" sldId="296"/>
            <ac:picMk id="11" creationId="{FF25F11F-533A-BD4C-1D39-6587F9C538D8}"/>
          </ac:picMkLst>
        </pc:picChg>
        <pc:picChg chg="add mod">
          <ac:chgData name="Steve Gurney" userId="ccc55150c2c352e6" providerId="LiveId" clId="{EF319DE0-44BB-4EA4-83F3-69E79C619589}" dt="2024-03-05T01:29:26.332" v="975" actId="1076"/>
          <ac:picMkLst>
            <pc:docMk/>
            <pc:sldMk cId="3899882204" sldId="296"/>
            <ac:picMk id="12" creationId="{FA5C7922-0B71-2B7F-95E1-8F2EFF039844}"/>
          </ac:picMkLst>
        </pc:picChg>
        <pc:picChg chg="add del mod">
          <ac:chgData name="Steve Gurney" userId="ccc55150c2c352e6" providerId="LiveId" clId="{EF319DE0-44BB-4EA4-83F3-69E79C619589}" dt="2024-03-04T01:28:07.961" v="185" actId="478"/>
          <ac:picMkLst>
            <pc:docMk/>
            <pc:sldMk cId="3899882204" sldId="296"/>
            <ac:picMk id="13" creationId="{7997AE1A-06D1-C6A8-FDCE-5978AC67E507}"/>
          </ac:picMkLst>
        </pc:picChg>
        <pc:picChg chg="add del mod">
          <ac:chgData name="Steve Gurney" userId="ccc55150c2c352e6" providerId="LiveId" clId="{EF319DE0-44BB-4EA4-83F3-69E79C619589}" dt="2024-03-05T01:50:47.079" v="1013" actId="478"/>
          <ac:picMkLst>
            <pc:docMk/>
            <pc:sldMk cId="3899882204" sldId="296"/>
            <ac:picMk id="16" creationId="{6443AC83-164A-D6CB-ABC8-5AA9B1F5DC4F}"/>
          </ac:picMkLst>
        </pc:picChg>
        <pc:picChg chg="add mod">
          <ac:chgData name="Steve Gurney" userId="ccc55150c2c352e6" providerId="LiveId" clId="{EF319DE0-44BB-4EA4-83F3-69E79C619589}" dt="2024-03-05T02:11:52.726" v="1035" actId="1076"/>
          <ac:picMkLst>
            <pc:docMk/>
            <pc:sldMk cId="3899882204" sldId="296"/>
            <ac:picMk id="18" creationId="{C0D2767D-CA7D-821E-D48E-1F9B4D5C3D6E}"/>
          </ac:picMkLst>
        </pc:picChg>
        <pc:picChg chg="add mod">
          <ac:chgData name="Steve Gurney" userId="ccc55150c2c352e6" providerId="LiveId" clId="{EF319DE0-44BB-4EA4-83F3-69E79C619589}" dt="2024-03-05T01:30:03.055" v="980" actId="1076"/>
          <ac:picMkLst>
            <pc:docMk/>
            <pc:sldMk cId="3899882204" sldId="296"/>
            <ac:picMk id="24" creationId="{EBD4A274-04D0-DA1C-1109-E5C8BC813112}"/>
          </ac:picMkLst>
        </pc:picChg>
        <pc:picChg chg="add mod">
          <ac:chgData name="Steve Gurney" userId="ccc55150c2c352e6" providerId="LiveId" clId="{EF319DE0-44BB-4EA4-83F3-69E79C619589}" dt="2024-03-05T01:35:33.364" v="1011" actId="14100"/>
          <ac:picMkLst>
            <pc:docMk/>
            <pc:sldMk cId="3899882204" sldId="296"/>
            <ac:picMk id="38" creationId="{6F2B7EFD-B416-EFC3-6CA1-03BC3D10410D}"/>
          </ac:picMkLst>
        </pc:picChg>
        <pc:picChg chg="add mod ord">
          <ac:chgData name="Steve Gurney" userId="ccc55150c2c352e6" providerId="LiveId" clId="{EF319DE0-44BB-4EA4-83F3-69E79C619589}" dt="2024-03-05T02:50:50.270" v="1048" actId="1076"/>
          <ac:picMkLst>
            <pc:docMk/>
            <pc:sldMk cId="3899882204" sldId="296"/>
            <ac:picMk id="41" creationId="{E3980865-4FDE-50A7-6D3A-D628FD3C8D84}"/>
          </ac:picMkLst>
        </pc:picChg>
        <pc:picChg chg="add mod">
          <ac:chgData name="Steve Gurney" userId="ccc55150c2c352e6" providerId="LiveId" clId="{EF319DE0-44BB-4EA4-83F3-69E79C619589}" dt="2024-03-05T02:50:18.398" v="1044" actId="1076"/>
          <ac:picMkLst>
            <pc:docMk/>
            <pc:sldMk cId="3899882204" sldId="296"/>
            <ac:picMk id="46" creationId="{4501C9E0-472B-7332-F08C-853FAC68B6E3}"/>
          </ac:picMkLst>
        </pc:picChg>
        <pc:picChg chg="del mod">
          <ac:chgData name="Steve Gurney" userId="ccc55150c2c352e6" providerId="LiveId" clId="{EF319DE0-44BB-4EA4-83F3-69E79C619589}" dt="2024-03-04T01:10:41.648" v="12" actId="478"/>
          <ac:picMkLst>
            <pc:docMk/>
            <pc:sldMk cId="3899882204" sldId="296"/>
            <ac:picMk id="70" creationId="{1EC2FF2A-66BD-BD18-75FC-5612F545D22E}"/>
          </ac:picMkLst>
        </pc:picChg>
        <pc:picChg chg="del mod">
          <ac:chgData name="Steve Gurney" userId="ccc55150c2c352e6" providerId="LiveId" clId="{EF319DE0-44BB-4EA4-83F3-69E79C619589}" dt="2024-03-05T01:01:14.748" v="911" actId="478"/>
          <ac:picMkLst>
            <pc:docMk/>
            <pc:sldMk cId="3899882204" sldId="296"/>
            <ac:picMk id="96" creationId="{11BFBC13-961F-E809-1F4B-25F7539E4195}"/>
          </ac:picMkLst>
        </pc:picChg>
        <pc:cxnChg chg="mod">
          <ac:chgData name="Steve Gurney" userId="ccc55150c2c352e6" providerId="LiveId" clId="{EF319DE0-44BB-4EA4-83F3-69E79C619589}" dt="2024-03-05T02:20:34.364" v="1036" actId="14100"/>
          <ac:cxnSpMkLst>
            <pc:docMk/>
            <pc:sldMk cId="3899882204" sldId="296"/>
            <ac:cxnSpMk id="14" creationId="{1033CB53-6FC3-2C44-A0E2-8B11C81A21C1}"/>
          </ac:cxnSpMkLst>
        </pc:cxnChg>
        <pc:cxnChg chg="add del mod">
          <ac:chgData name="Steve Gurney" userId="ccc55150c2c352e6" providerId="LiveId" clId="{EF319DE0-44BB-4EA4-83F3-69E79C619589}" dt="2024-03-04T01:35:10.677" v="205" actId="478"/>
          <ac:cxnSpMkLst>
            <pc:docMk/>
            <pc:sldMk cId="3899882204" sldId="296"/>
            <ac:cxnSpMk id="18" creationId="{20FE97D0-E067-5A8F-ECD4-5141B7038FCD}"/>
          </ac:cxnSpMkLst>
        </pc:cxnChg>
        <pc:cxnChg chg="add mod">
          <ac:chgData name="Steve Gurney" userId="ccc55150c2c352e6" providerId="LiveId" clId="{EF319DE0-44BB-4EA4-83F3-69E79C619589}" dt="2024-03-05T01:34:56.478" v="1006" actId="14100"/>
          <ac:cxnSpMkLst>
            <pc:docMk/>
            <pc:sldMk cId="3899882204" sldId="296"/>
            <ac:cxnSpMk id="19" creationId="{894612A2-E856-FD1F-CE08-578F473F1102}"/>
          </ac:cxnSpMkLst>
        </pc:cxnChg>
        <pc:cxnChg chg="add mod ord">
          <ac:chgData name="Steve Gurney" userId="ccc55150c2c352e6" providerId="LiveId" clId="{EF319DE0-44BB-4EA4-83F3-69E79C619589}" dt="2024-03-05T01:34:27.017" v="1004" actId="14100"/>
          <ac:cxnSpMkLst>
            <pc:docMk/>
            <pc:sldMk cId="3899882204" sldId="296"/>
            <ac:cxnSpMk id="21" creationId="{DF4D10AE-A66B-A776-6D89-87EF8E65DD81}"/>
          </ac:cxnSpMkLst>
        </pc:cxnChg>
        <pc:cxnChg chg="mod">
          <ac:chgData name="Steve Gurney" userId="ccc55150c2c352e6" providerId="LiveId" clId="{EF319DE0-44BB-4EA4-83F3-69E79C619589}" dt="2024-03-05T01:18:03.878" v="952" actId="14100"/>
          <ac:cxnSpMkLst>
            <pc:docMk/>
            <pc:sldMk cId="3899882204" sldId="296"/>
            <ac:cxnSpMk id="77" creationId="{9471E708-11E1-BFD4-C7B9-04574883C3C6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57BDD2-FD8F-DB97-3B52-B87D6F3C20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646F6-9457-BD67-7C83-65FAA5E751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9A72A-4651-45C7-9E42-35BFFD46D92F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0DE2B-367D-0F52-FAA8-3ACF1E4EAA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C8EAA-C094-412A-F8A7-2165B600C3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88172-A614-444B-9E98-71B10C8CDE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80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49352-39CB-486C-AEA5-5D17795DD0C7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E6F85-6220-421D-9203-84F526C4C6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5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E6F85-6220-421D-9203-84F526C4C6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19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4334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7544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54988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370467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0481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546529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0338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7313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804145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8121AD-8518-1695-111E-C8CFF8A3D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" y="0"/>
            <a:ext cx="12192004" cy="6858000"/>
            <a:chOff x="-4" y="0"/>
            <a:chExt cx="12192004" cy="6858000"/>
          </a:xfrm>
        </p:grpSpPr>
        <p:sp useBgFill="1">
          <p:nvSpPr>
            <p:cNvPr id="15" name="Rectangle 14">
              <a:extLst>
                <a:ext uri="{FF2B5EF4-FFF2-40B4-BE49-F238E27FC236}">
                  <a16:creationId xmlns:a16="http://schemas.microsoft.com/office/drawing/2014/main" id="{52728D19-281F-4946-9684-65A557653DD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412D4F2-D8CF-48D7-8E93-9342D2AE3950}"/>
                </a:ext>
              </a:extLst>
            </p:cNvPr>
            <p:cNvSpPr/>
            <p:nvPr userDrawn="1"/>
          </p:nvSpPr>
          <p:spPr>
            <a:xfrm rot="10800000" flipH="1">
              <a:off x="0" y="0"/>
              <a:ext cx="12191999" cy="6858000"/>
            </a:xfrm>
            <a:prstGeom prst="rect">
              <a:avLst/>
            </a:prstGeom>
            <a:gradFill>
              <a:gsLst>
                <a:gs pos="0">
                  <a:schemeClr val="accent5">
                    <a:alpha val="75000"/>
                  </a:schemeClr>
                </a:gs>
                <a:gs pos="100000">
                  <a:schemeClr val="tx2">
                    <a:lumMod val="50000"/>
                    <a:lumOff val="50000"/>
                    <a:alpha val="48000"/>
                  </a:schemeClr>
                </a:gs>
              </a:gsLst>
              <a:lin ang="13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81071F9-5F9E-43AF-B1F9-8F94CCA0D1D0}"/>
                </a:ext>
              </a:extLst>
            </p:cNvPr>
            <p:cNvSpPr/>
            <p:nvPr userDrawn="1"/>
          </p:nvSpPr>
          <p:spPr>
            <a:xfrm rot="10800000">
              <a:off x="-4" y="456773"/>
              <a:ext cx="12191999" cy="6400800"/>
            </a:xfrm>
            <a:prstGeom prst="rect">
              <a:avLst/>
            </a:prstGeom>
            <a:gradFill>
              <a:gsLst>
                <a:gs pos="0">
                  <a:schemeClr val="accent5">
                    <a:alpha val="37000"/>
                  </a:schemeClr>
                </a:gs>
                <a:gs pos="92000">
                  <a:schemeClr val="accent2">
                    <a:alpha val="7500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954D1A4-E8FD-4E5A-A528-35498A356680}"/>
                </a:ext>
              </a:extLst>
            </p:cNvPr>
            <p:cNvSpPr/>
            <p:nvPr userDrawn="1"/>
          </p:nvSpPr>
          <p:spPr>
            <a:xfrm rot="10800000" flipH="1">
              <a:off x="-2" y="0"/>
              <a:ext cx="6096001" cy="6858000"/>
            </a:xfrm>
            <a:prstGeom prst="rect">
              <a:avLst/>
            </a:prstGeom>
            <a:gradFill>
              <a:gsLst>
                <a:gs pos="13000">
                  <a:schemeClr val="accent2">
                    <a:alpha val="61000"/>
                  </a:schemeClr>
                </a:gs>
                <a:gs pos="99000">
                  <a:schemeClr val="accent4"/>
                </a:gs>
              </a:gsLst>
              <a:lin ang="18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30DFABF-2A96-46EC-8C35-1C4A9D0A0739}"/>
                </a:ext>
              </a:extLst>
            </p:cNvPr>
            <p:cNvSpPr>
              <a:spLocks noChangeAspect="1"/>
            </p:cNvSpPr>
            <p:nvPr userDrawn="1"/>
          </p:nvSpPr>
          <p:spPr>
            <a:xfrm rot="16200000" flipH="1">
              <a:off x="3489960" y="822961"/>
              <a:ext cx="5212080" cy="5212080"/>
            </a:xfrm>
            <a:prstGeom prst="ellipse">
              <a:avLst/>
            </a:prstGeom>
            <a:gradFill flip="none" rotWithShape="1">
              <a:gsLst>
                <a:gs pos="7000">
                  <a:schemeClr val="accent4">
                    <a:lumMod val="60000"/>
                    <a:lumOff val="40000"/>
                    <a:alpha val="3000"/>
                  </a:schemeClr>
                </a:gs>
                <a:gs pos="100000">
                  <a:schemeClr val="bg1">
                    <a:alpha val="16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" name="Freeform: Shape 19">
            <a:extLst>
              <a:ext uri="{FF2B5EF4-FFF2-40B4-BE49-F238E27FC236}">
                <a16:creationId xmlns:a16="http://schemas.microsoft.com/office/drawing/2014/main" id="{9829D3BA-2CE1-52FA-09B7-96BDEAF5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3124200" y="459028"/>
            <a:ext cx="5943600" cy="5939944"/>
          </a:xfrm>
          <a:prstGeom prst="ellipse">
            <a:avLst/>
          </a:prstGeom>
          <a:gradFill flip="none" rotWithShape="1">
            <a:gsLst>
              <a:gs pos="7000">
                <a:schemeClr val="accent5">
                  <a:alpha val="30000"/>
                </a:schemeClr>
              </a:gs>
              <a:gs pos="100000">
                <a:schemeClr val="accent3">
                  <a:alpha val="2000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BA1B2-362C-9BE1-25F7-1E3A86E266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1731702"/>
            <a:ext cx="10241280" cy="3394596"/>
          </a:xfrm>
        </p:spPr>
        <p:txBody>
          <a:bodyPr anchor="ctr" anchorCtr="0"/>
          <a:lstStyle>
            <a:lvl1pPr algn="ctr"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53DD31-8C23-CEA0-7016-E263E3AE4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401228"/>
            <a:ext cx="12192000" cy="456772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14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8666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45905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5033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1721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5834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77638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72430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9371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737B5B-5E4D-53E0-CDE6-EBF884718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F10FEFF-C9F7-5ADB-DB72-DC6D654BC754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8FFB694-F21E-7442-8B64-5A433023892E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12942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  <p:sldLayoutId id="2147483864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7A675F33-98AF-4B83-A3BB-0780A2314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oom with computers in it&#10;&#10;Description automatically generated">
            <a:extLst>
              <a:ext uri="{FF2B5EF4-FFF2-40B4-BE49-F238E27FC236}">
                <a16:creationId xmlns:a16="http://schemas.microsoft.com/office/drawing/2014/main" id="{F65D4DC0-A167-EE85-7ECE-4BFDA7B296C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0000"/>
          </a:blip>
          <a:srcRect t="36798"/>
          <a:stretch/>
        </p:blipFill>
        <p:spPr>
          <a:xfrm>
            <a:off x="3174" y="32278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0E0F0A-3BC6-A4BF-0161-DCE0CBC0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973" y="2561190"/>
            <a:ext cx="4410734" cy="1286110"/>
          </a:xfr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000" dirty="0"/>
              <a:t>Librarians are </a:t>
            </a:r>
            <a:br>
              <a:rPr lang="en-US" sz="4000" dirty="0"/>
            </a:br>
            <a:r>
              <a:rPr lang="en-US" sz="4000" dirty="0"/>
              <a:t>managers of…</a:t>
            </a:r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1033CB53-6FC3-2C44-A0E2-8B11C81A21C1}"/>
              </a:ext>
            </a:extLst>
          </p:cNvPr>
          <p:cNvCxnSpPr>
            <a:cxnSpLocks/>
          </p:cNvCxnSpPr>
          <p:nvPr/>
        </p:nvCxnSpPr>
        <p:spPr>
          <a:xfrm rot="16200000" flipV="1">
            <a:off x="2839398" y="1544857"/>
            <a:ext cx="1027781" cy="984513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9471E708-11E1-BFD4-C7B9-04574883C3C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996208" y="1496319"/>
            <a:ext cx="1267843" cy="804237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A cartoon of a person wearing a hard hat and holding blueprints&#10;&#10;Description automatically generated">
            <a:extLst>
              <a:ext uri="{FF2B5EF4-FFF2-40B4-BE49-F238E27FC236}">
                <a16:creationId xmlns:a16="http://schemas.microsoft.com/office/drawing/2014/main" id="{FF25F11F-533A-BD4C-1D39-6587F9C538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8483" y="2486402"/>
            <a:ext cx="1581371" cy="1629002"/>
          </a:xfrm>
          <a:prstGeom prst="rect">
            <a:avLst/>
          </a:prstGeom>
        </p:spPr>
      </p:pic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894612A2-E856-FD1F-CE08-578F473F1102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91806" y="4098908"/>
            <a:ext cx="1635162" cy="1162751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Picture 11" descr="A green sign with white text&#10;&#10;Description automatically generated">
            <a:extLst>
              <a:ext uri="{FF2B5EF4-FFF2-40B4-BE49-F238E27FC236}">
                <a16:creationId xmlns:a16="http://schemas.microsoft.com/office/drawing/2014/main" id="{FA5C7922-0B71-2B7F-95E1-8F2EFF0398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06554" y="94824"/>
            <a:ext cx="3204038" cy="2243870"/>
          </a:xfrm>
          <a:prstGeom prst="rect">
            <a:avLst/>
          </a:prstGeom>
        </p:spPr>
      </p:pic>
      <p:pic>
        <p:nvPicPr>
          <p:cNvPr id="18" name="Picture 17" descr="A blue and white text on a blue background&#10;&#10;Description automatically generated">
            <a:extLst>
              <a:ext uri="{FF2B5EF4-FFF2-40B4-BE49-F238E27FC236}">
                <a16:creationId xmlns:a16="http://schemas.microsoft.com/office/drawing/2014/main" id="{C0D2767D-CA7D-821E-D48E-1F9B4D5C3D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8769" y="3877077"/>
            <a:ext cx="2748539" cy="2310525"/>
          </a:xfrm>
          <a:prstGeom prst="rect">
            <a:avLst/>
          </a:prstGeom>
        </p:spPr>
      </p:pic>
      <p:pic>
        <p:nvPicPr>
          <p:cNvPr id="9" name="Picture 8" descr="A 3d printing machine with a black background&#10;&#10;Description automatically generated">
            <a:extLst>
              <a:ext uri="{FF2B5EF4-FFF2-40B4-BE49-F238E27FC236}">
                <a16:creationId xmlns:a16="http://schemas.microsoft.com/office/drawing/2014/main" id="{12B15216-D9F2-A661-BEE5-E478C40720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6563" y="2831663"/>
            <a:ext cx="2019107" cy="1514331"/>
          </a:xfrm>
          <a:prstGeom prst="rect">
            <a:avLst/>
          </a:prstGeom>
        </p:spPr>
      </p:pic>
      <p:pic>
        <p:nvPicPr>
          <p:cNvPr id="24" name="Picture 23" descr="A green and red arrows with white text&#10;&#10;Description automatically generated">
            <a:extLst>
              <a:ext uri="{FF2B5EF4-FFF2-40B4-BE49-F238E27FC236}">
                <a16:creationId xmlns:a16="http://schemas.microsoft.com/office/drawing/2014/main" id="{EBD4A274-04D0-DA1C-1109-E5C8BC8131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58456" y="-650171"/>
            <a:ext cx="3029524" cy="3029524"/>
          </a:xfrm>
          <a:prstGeom prst="rect">
            <a:avLst/>
          </a:prstGeom>
        </p:spPr>
      </p:pic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DF4D10AE-A66B-A776-6D89-87EF8E65DD81}"/>
              </a:ext>
            </a:extLst>
          </p:cNvPr>
          <p:cNvCxnSpPr>
            <a:cxnSpLocks/>
          </p:cNvCxnSpPr>
          <p:nvPr/>
        </p:nvCxnSpPr>
        <p:spPr>
          <a:xfrm rot="10800000" flipV="1">
            <a:off x="1877711" y="3862703"/>
            <a:ext cx="1966642" cy="10624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8" name="Picture 37" descr="A blue and white rectangular object with white text&#10;&#10;Description automatically generated">
            <a:extLst>
              <a:ext uri="{FF2B5EF4-FFF2-40B4-BE49-F238E27FC236}">
                <a16:creationId xmlns:a16="http://schemas.microsoft.com/office/drawing/2014/main" id="{6F2B7EFD-B416-EFC3-6CA1-03BC3D1041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635" y="3862701"/>
            <a:ext cx="1789899" cy="2438737"/>
          </a:xfrm>
          <a:prstGeom prst="rect">
            <a:avLst/>
          </a:prstGeom>
        </p:spPr>
      </p:pic>
      <p:pic>
        <p:nvPicPr>
          <p:cNvPr id="46" name="Picture 45" descr="A purple background with white text&#10;&#10;Description automatically generated">
            <a:extLst>
              <a:ext uri="{FF2B5EF4-FFF2-40B4-BE49-F238E27FC236}">
                <a16:creationId xmlns:a16="http://schemas.microsoft.com/office/drawing/2014/main" id="{4501C9E0-472B-7332-F08C-853FAC68B6E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293" y="104647"/>
            <a:ext cx="3076575" cy="1724025"/>
          </a:xfrm>
          <a:prstGeom prst="rect">
            <a:avLst/>
          </a:prstGeom>
        </p:spPr>
      </p:pic>
      <p:pic>
        <p:nvPicPr>
          <p:cNvPr id="41" name="Picture 40" descr="A library on a cloud&#10;&#10;Description automatically generated">
            <a:extLst>
              <a:ext uri="{FF2B5EF4-FFF2-40B4-BE49-F238E27FC236}">
                <a16:creationId xmlns:a16="http://schemas.microsoft.com/office/drawing/2014/main" id="{E3980865-4FDE-50A7-6D3A-D628FD3C8D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29678" y="-198410"/>
            <a:ext cx="2800765" cy="254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8220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54F37A-6805-42D4-9FB4-3CFF01A7B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D389B5-45E8-4EA7-B5A7-604FF249CF7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8CF92924-243E-4C73-8BD6-689D14A495F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390</TotalTime>
  <Words>7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Slice</vt:lpstr>
      <vt:lpstr>Librarians are  managers of…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Librarians are  managers of…</dc:title>
  <dc:creator>Steve Gurney</dc:creator>
  <cp:lastModifiedBy>Steve Gurney</cp:lastModifiedBy>
  <cp:revision>1</cp:revision>
  <dcterms:created xsi:type="dcterms:W3CDTF">2024-03-03T21:50:48Z</dcterms:created>
  <dcterms:modified xsi:type="dcterms:W3CDTF">2024-03-05T02:50:56Z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